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>
        <p:scale>
          <a:sx n="90" d="100"/>
          <a:sy n="90" d="100"/>
        </p:scale>
        <p:origin x="14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20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102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07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905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255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5644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047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22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33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10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2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05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30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49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655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45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4B93DA1-9FD5-43B8-8070-19D41EDD55E3}" type="datetimeFigureOut">
              <a:rPr lang="nl-NL" smtClean="0"/>
              <a:t>13-02-18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EE8C-144D-4531-B8F0-AABFCC29CA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684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video" Target="https://www.youtube.com/embed/H10DCQArIXY" TargetMode="External"/><Relationship Id="rId2" Type="http://schemas.openxmlformats.org/officeDocument/2006/relationships/video" Target="https://www.youtube.com/embed/TWS3xqOdcl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video" Target="https://www.youtube.com/embed/H10DCQArIXY" TargetMode="External"/><Relationship Id="rId2" Type="http://schemas.openxmlformats.org/officeDocument/2006/relationships/video" Target="https://www.youtube.com/embed/TWS3xqOdcl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PIT 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Ondersteunen bij wonen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308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zit PIT 3 in elkaar?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9</a:t>
            </a:r>
            <a:r>
              <a:rPr lang="nl-NL" dirty="0" smtClean="0"/>
              <a:t> </a:t>
            </a:r>
            <a:r>
              <a:rPr lang="nl-NL" dirty="0" smtClean="0"/>
              <a:t>lesweken</a:t>
            </a:r>
          </a:p>
          <a:p>
            <a:r>
              <a:rPr lang="nl-NL" dirty="0" smtClean="0"/>
              <a:t>Werken in groepjes en individueel</a:t>
            </a:r>
          </a:p>
          <a:p>
            <a:endParaRPr lang="nl-NL" dirty="0"/>
          </a:p>
          <a:p>
            <a:r>
              <a:rPr lang="nl-NL" dirty="0" smtClean="0"/>
              <a:t>3 d</a:t>
            </a:r>
            <a:r>
              <a:rPr lang="nl-NL" dirty="0" smtClean="0"/>
              <a:t>eelproducten </a:t>
            </a:r>
            <a:r>
              <a:rPr lang="nl-NL" dirty="0" smtClean="0"/>
              <a:t>(individueel/groepjes) </a:t>
            </a:r>
          </a:p>
          <a:p>
            <a:endParaRPr lang="nl-NL" dirty="0"/>
          </a:p>
          <a:p>
            <a:r>
              <a:rPr lang="nl-NL" dirty="0" smtClean="0"/>
              <a:t>Gericht op kennis over verschillende ondersteuningsvormen en gesprekstechnieken</a:t>
            </a:r>
          </a:p>
        </p:txBody>
      </p:sp>
    </p:spTree>
    <p:extLst>
      <p:ext uri="{BB962C8B-B14F-4D97-AF65-F5344CB8AC3E}">
        <p14:creationId xmlns:p14="http://schemas.microsoft.com/office/powerpoint/2010/main" val="118246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Deelproducten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Wat lever je in week </a:t>
            </a:r>
            <a:r>
              <a:rPr lang="nl-NL" b="1" dirty="0" smtClean="0"/>
              <a:t>9 </a:t>
            </a:r>
            <a:r>
              <a:rPr lang="nl-NL" b="1" dirty="0" smtClean="0"/>
              <a:t>in? </a:t>
            </a:r>
            <a:r>
              <a:rPr lang="nl-NL" b="1" i="1" dirty="0" smtClean="0"/>
              <a:t>(week van 16 april 2018)</a:t>
            </a:r>
          </a:p>
          <a:p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Deelproducten</a:t>
            </a:r>
            <a:endParaRPr lang="nl-NL" b="1" dirty="0"/>
          </a:p>
          <a:p>
            <a:r>
              <a:rPr lang="nl-NL" b="1" dirty="0" smtClean="0"/>
              <a:t> Samenwerkingsovereenkomst </a:t>
            </a:r>
          </a:p>
          <a:p>
            <a:r>
              <a:rPr lang="nl-NL" b="1" dirty="0" smtClean="0"/>
              <a:t>2 instructie filmpjes </a:t>
            </a:r>
            <a:r>
              <a:rPr lang="nl-NL" b="1" dirty="0" smtClean="0"/>
              <a:t> (deelproduct 1)</a:t>
            </a:r>
            <a:endParaRPr lang="nl-NL" b="1" dirty="0" smtClean="0"/>
          </a:p>
          <a:p>
            <a:r>
              <a:rPr lang="nl-NL" b="1" dirty="0" smtClean="0"/>
              <a:t>Brief aan je </a:t>
            </a:r>
            <a:r>
              <a:rPr lang="nl-NL" b="1" dirty="0" smtClean="0"/>
              <a:t>zelf (deelproduct 2)</a:t>
            </a:r>
            <a:endParaRPr lang="nl-NL" b="1" dirty="0" smtClean="0"/>
          </a:p>
          <a:p>
            <a:endParaRPr lang="nl-NL" b="1" dirty="0"/>
          </a:p>
          <a:p>
            <a:pPr marL="0" indent="0">
              <a:buNone/>
            </a:pPr>
            <a:r>
              <a:rPr lang="nl-NL" b="1" dirty="0" smtClean="0"/>
              <a:t>Deelproduct 3 </a:t>
            </a:r>
            <a:r>
              <a:rPr lang="nl-NL" b="1" dirty="0" smtClean="0"/>
              <a:t>(individueel)</a:t>
            </a:r>
          </a:p>
          <a:p>
            <a:r>
              <a:rPr lang="nl-NL" b="1" dirty="0" smtClean="0"/>
              <a:t>Gesprek van 10 minuten met een cliënt met betrekking tot wonen</a:t>
            </a:r>
          </a:p>
          <a:p>
            <a:pPr marL="0" indent="0">
              <a:buNone/>
            </a:pPr>
            <a:r>
              <a:rPr lang="nl-NL" sz="1600" b="1" i="1" dirty="0" smtClean="0"/>
              <a:t>De casus voor dit gesprek wordt door de docent uitgereikt! (geen eigen keuze)</a:t>
            </a:r>
          </a:p>
          <a:p>
            <a:pPr marL="0" indent="0">
              <a:buNone/>
            </a:pPr>
            <a:endParaRPr lang="nl-NL" b="1" i="1" dirty="0"/>
          </a:p>
          <a:p>
            <a:pPr marL="0" indent="0">
              <a:buNone/>
            </a:pPr>
            <a:r>
              <a:rPr lang="nl-NL" b="1" dirty="0" smtClean="0"/>
              <a:t>Voor verdere uitleg zie de WIKI</a:t>
            </a:r>
            <a:br>
              <a:rPr lang="nl-NL" b="1" dirty="0" smtClean="0"/>
            </a:br>
            <a:endParaRPr lang="nl-NL" b="1" dirty="0" smtClean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12825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Maken van een samenwerkingsovereenkomst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Uitleg ten aanzien van ondersteunen bij wonen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840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Ondersteunen bij wonen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woordspin waar jij als </a:t>
            </a:r>
            <a:r>
              <a:rPr lang="nl-NL" dirty="0" err="1" smtClean="0"/>
              <a:t>MZ’er</a:t>
            </a:r>
            <a:r>
              <a:rPr lang="nl-NL" dirty="0" smtClean="0"/>
              <a:t>/</a:t>
            </a:r>
            <a:r>
              <a:rPr lang="nl-NL" dirty="0" err="1" smtClean="0"/>
              <a:t>SW’er</a:t>
            </a:r>
            <a:r>
              <a:rPr lang="nl-NL" dirty="0" smtClean="0"/>
              <a:t> aan denkt betreft ondersteunen bij wonen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H10DCQArIXY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04582" y="3353739"/>
            <a:ext cx="4572000" cy="2571750"/>
          </a:xfrm>
          <a:prstGeom prst="rect">
            <a:avLst/>
          </a:prstGeom>
        </p:spPr>
      </p:pic>
      <p:pic>
        <p:nvPicPr>
          <p:cNvPr id="5" name="TWS3xqOdclM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463048" y="3353739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7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Ondersteunen bij wonen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valt je als beginnend hulpverlener op bij deze twee vormen van ondersteunen? </a:t>
            </a:r>
          </a:p>
          <a:p>
            <a:r>
              <a:rPr lang="nl-NL" dirty="0" smtClean="0"/>
              <a:t>Wat vraagt dit van jou beroepshouding? </a:t>
            </a:r>
            <a:endParaRPr lang="nl-NL" dirty="0"/>
          </a:p>
        </p:txBody>
      </p:sp>
      <p:pic>
        <p:nvPicPr>
          <p:cNvPr id="4" name="H10DCQArIXY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76472" y="3546922"/>
            <a:ext cx="4572000" cy="2571750"/>
          </a:xfrm>
          <a:prstGeom prst="rect">
            <a:avLst/>
          </a:prstGeom>
        </p:spPr>
      </p:pic>
      <p:pic>
        <p:nvPicPr>
          <p:cNvPr id="5" name="TWS3xqOdclM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347138" y="3546922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60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start!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Verdelen van groepjes</a:t>
            </a:r>
          </a:p>
          <a:p>
            <a:endParaRPr lang="nl-NL" dirty="0"/>
          </a:p>
          <a:p>
            <a:r>
              <a:rPr lang="nl-NL" dirty="0" smtClean="0"/>
              <a:t>Maken samenwerkingsovereenkomst</a:t>
            </a:r>
            <a:r>
              <a:rPr lang="nl-NL" dirty="0" smtClean="0">
                <a:sym typeface="Wingdings" panose="05000000000000000000" pitchFamily="2" charset="2"/>
              </a:rPr>
              <a:t> aan het eind van de les wordt deze digitaal ingeleverd bij de PIT docent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74907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informatie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 smtClean="0"/>
              <a:t>Eisen deelproduct </a:t>
            </a:r>
            <a:r>
              <a:rPr lang="nl-NL" dirty="0" smtClean="0"/>
              <a:t>1 instructiefilmpje</a:t>
            </a:r>
            <a:endParaRPr lang="nl-NL" dirty="0" smtClean="0"/>
          </a:p>
          <a:p>
            <a:r>
              <a:rPr lang="nl-NL" dirty="0" smtClean="0"/>
              <a:t>Min. 2 instructiefilmpjes betreft een onderwerp vanuit ADL</a:t>
            </a:r>
          </a:p>
          <a:p>
            <a:r>
              <a:rPr lang="nl-NL" dirty="0" smtClean="0"/>
              <a:t>Elk filmpje duurt minimaal 1 minuut maximaal 5 minuten</a:t>
            </a:r>
          </a:p>
          <a:p>
            <a:r>
              <a:rPr lang="nl-NL" dirty="0" smtClean="0"/>
              <a:t>Het filmpje wordt via </a:t>
            </a:r>
            <a:r>
              <a:rPr lang="nl-NL" dirty="0" err="1" smtClean="0"/>
              <a:t>Youtube</a:t>
            </a:r>
            <a:r>
              <a:rPr lang="nl-NL" dirty="0" smtClean="0"/>
              <a:t> gedeeld met de PIT docent ter beoordeling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mtClean="0"/>
              <a:t>Eisen </a:t>
            </a:r>
            <a:r>
              <a:rPr lang="nl-NL" smtClean="0"/>
              <a:t>deelproduct 3</a:t>
            </a:r>
            <a:r>
              <a:rPr lang="nl-NL" smtClean="0"/>
              <a:t> </a:t>
            </a:r>
            <a:r>
              <a:rPr lang="nl-NL" dirty="0" smtClean="0"/>
              <a:t>gespreksvoering</a:t>
            </a:r>
          </a:p>
          <a:p>
            <a:r>
              <a:rPr lang="nl-NL" dirty="0" smtClean="0"/>
              <a:t>Voert een gesprek als begeleider met een cliënt van minimaal 10 minuten</a:t>
            </a:r>
          </a:p>
          <a:p>
            <a:r>
              <a:rPr lang="nl-NL" dirty="0" smtClean="0"/>
              <a:t>De casus voor dit gesprek wordt door de PIT docent gekozen</a:t>
            </a:r>
          </a:p>
          <a:p>
            <a:r>
              <a:rPr lang="nl-NL" dirty="0" smtClean="0"/>
              <a:t>Het gesprek wordt opgenomen en via </a:t>
            </a:r>
            <a:r>
              <a:rPr lang="nl-NL" dirty="0" err="1" smtClean="0"/>
              <a:t>Youtube</a:t>
            </a:r>
            <a:r>
              <a:rPr lang="nl-NL" dirty="0" smtClean="0"/>
              <a:t> </a:t>
            </a:r>
            <a:r>
              <a:rPr lang="nl-NL" dirty="0"/>
              <a:t>gedeeld met de PIT </a:t>
            </a:r>
            <a:r>
              <a:rPr lang="nl-NL" dirty="0" smtClean="0"/>
              <a:t>docent ter beoordeling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 extra informatie en uitleg zie WIKI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0820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1358</TotalTime>
  <Words>264</Words>
  <Application>Microsoft Macintosh PowerPoint</Application>
  <PresentationFormat>Breedbeeld</PresentationFormat>
  <Paragraphs>48</Paragraphs>
  <Slides>8</Slides>
  <Notes>0</Notes>
  <HiddenSlides>0</HiddenSlides>
  <MMClips>4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Century Gothic</vt:lpstr>
      <vt:lpstr>Wingdings</vt:lpstr>
      <vt:lpstr>Wingdings 3</vt:lpstr>
      <vt:lpstr>Arial</vt:lpstr>
      <vt:lpstr>Ion</vt:lpstr>
      <vt:lpstr>PIT 3</vt:lpstr>
      <vt:lpstr>Hoe zit PIT 3 in elkaar?</vt:lpstr>
      <vt:lpstr>Deelproducten</vt:lpstr>
      <vt:lpstr>Les 1</vt:lpstr>
      <vt:lpstr>Ondersteunen bij wonen</vt:lpstr>
      <vt:lpstr>Ondersteunen bij wonen</vt:lpstr>
      <vt:lpstr>Van start!</vt:lpstr>
      <vt:lpstr>Extra informatie </vt:lpstr>
    </vt:vector>
  </TitlesOfParts>
  <Company>Jeugdhulp Friesland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3</dc:title>
  <dc:creator>Lisanne Juurlink</dc:creator>
  <cp:lastModifiedBy>Abma A, Arjan</cp:lastModifiedBy>
  <cp:revision>4</cp:revision>
  <dcterms:created xsi:type="dcterms:W3CDTF">2018-02-06T11:00:59Z</dcterms:created>
  <dcterms:modified xsi:type="dcterms:W3CDTF">2018-02-13T10:13:47Z</dcterms:modified>
</cp:coreProperties>
</file>